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8540fdf4ec48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a14982cbd24437"/>
  </p:sldMasterIdLst>
  <p:sldIdLst>
    <p:sldId xmlns:r="http://schemas.openxmlformats.org/officeDocument/2006/relationships" id="256" r:id="Rcdf78b053141497b"/>
    <p:sldId xmlns:r="http://schemas.openxmlformats.org/officeDocument/2006/relationships" id="257" r:id="Rb3d952ca4cc0464f"/>
    <p:sldId xmlns:r="http://schemas.openxmlformats.org/officeDocument/2006/relationships" id="258" r:id="R317c6511e3964524"/>
    <p:sldId xmlns:r="http://schemas.openxmlformats.org/officeDocument/2006/relationships" id="259" r:id="R0b6d159a2c3c4a1e"/>
    <p:sldId xmlns:r="http://schemas.openxmlformats.org/officeDocument/2006/relationships" id="260" r:id="Ra1095af136ca4a0b"/>
    <p:sldId xmlns:r="http://schemas.openxmlformats.org/officeDocument/2006/relationships" id="261" r:id="Rcbc89bcf45104f82"/>
    <p:sldId xmlns:r="http://schemas.openxmlformats.org/officeDocument/2006/relationships" id="262" r:id="R04b215f1903a40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14982cbd24437" /><Relationship Type="http://schemas.openxmlformats.org/officeDocument/2006/relationships/slide" Target="/ppt/slides/slide1.xml" Id="Rcdf78b053141497b" /><Relationship Type="http://schemas.openxmlformats.org/officeDocument/2006/relationships/slide" Target="/ppt/slides/slide2.xml" Id="Rb3d952ca4cc0464f" /><Relationship Type="http://schemas.openxmlformats.org/officeDocument/2006/relationships/slide" Target="/ppt/slides/slide3.xml" Id="R317c6511e3964524" /><Relationship Type="http://schemas.openxmlformats.org/officeDocument/2006/relationships/slide" Target="/ppt/slides/slide4.xml" Id="R0b6d159a2c3c4a1e" /><Relationship Type="http://schemas.openxmlformats.org/officeDocument/2006/relationships/slide" Target="/ppt/slides/slide5.xml" Id="Ra1095af136ca4a0b" /><Relationship Type="http://schemas.openxmlformats.org/officeDocument/2006/relationships/slide" Target="/ppt/slides/slide6.xml" Id="Rcbc89bcf45104f82" /><Relationship Type="http://schemas.openxmlformats.org/officeDocument/2006/relationships/slide" Target="/ppt/slides/slide7.xml" Id="R04b215f1903a40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02422f4004b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4b7d56f4744ca" /><Relationship Type="http://schemas.openxmlformats.org/officeDocument/2006/relationships/theme" Target="/ppt/slideMasters/theme/theme1.xml" Id="Rd108d98133a742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84b7d56f4744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effe886d741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d3cc0ccbb49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354ffe7244f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c1877def041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d10076ade4b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b5afb338e43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812fb6f334e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TSREVISJON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14 231 516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1 087 110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5 988 959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FJELLTUN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 HØNSI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JOHANNES STAVE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THORVALDSEN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813 855 372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