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0f4cf1e64048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4ee0392d904d95"/>
  </p:sldMasterIdLst>
  <p:sldIdLst>
    <p:sldId xmlns:r="http://schemas.openxmlformats.org/officeDocument/2006/relationships" id="256" r:id="R5a2267ecd7894a77"/>
    <p:sldId xmlns:r="http://schemas.openxmlformats.org/officeDocument/2006/relationships" id="257" r:id="R6ddd0727aa6e4e16"/>
    <p:sldId xmlns:r="http://schemas.openxmlformats.org/officeDocument/2006/relationships" id="258" r:id="R347759f3730a48b9"/>
    <p:sldId xmlns:r="http://schemas.openxmlformats.org/officeDocument/2006/relationships" id="259" r:id="Rab2269a29a80403f"/>
    <p:sldId xmlns:r="http://schemas.openxmlformats.org/officeDocument/2006/relationships" id="260" r:id="R6bacb240aab048c1"/>
    <p:sldId xmlns:r="http://schemas.openxmlformats.org/officeDocument/2006/relationships" id="261" r:id="R5c5c2ec794194f95"/>
    <p:sldId xmlns:r="http://schemas.openxmlformats.org/officeDocument/2006/relationships" id="262" r:id="R63aff240cfdb48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ee0392d904d95" /><Relationship Type="http://schemas.openxmlformats.org/officeDocument/2006/relationships/slide" Target="/ppt/slides/slide1.xml" Id="R5a2267ecd7894a77" /><Relationship Type="http://schemas.openxmlformats.org/officeDocument/2006/relationships/slide" Target="/ppt/slides/slide2.xml" Id="R6ddd0727aa6e4e16" /><Relationship Type="http://schemas.openxmlformats.org/officeDocument/2006/relationships/slide" Target="/ppt/slides/slide3.xml" Id="R347759f3730a48b9" /><Relationship Type="http://schemas.openxmlformats.org/officeDocument/2006/relationships/slide" Target="/ppt/slides/slide4.xml" Id="Rab2269a29a80403f" /><Relationship Type="http://schemas.openxmlformats.org/officeDocument/2006/relationships/slide" Target="/ppt/slides/slide5.xml" Id="R6bacb240aab048c1" /><Relationship Type="http://schemas.openxmlformats.org/officeDocument/2006/relationships/slide" Target="/ppt/slides/slide6.xml" Id="R5c5c2ec794194f95" /><Relationship Type="http://schemas.openxmlformats.org/officeDocument/2006/relationships/slide" Target="/ppt/slides/slide7.xml" Id="R63aff240cfdb48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276c7718d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785bd5fd94fe7" /><Relationship Type="http://schemas.openxmlformats.org/officeDocument/2006/relationships/theme" Target="/ppt/slideMasters/theme/theme1.xml" Id="R36147f85436c40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785bd5fd9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d444c793040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52f5047b0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4ca1785cb43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5bfb391ae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3d7ba6b3e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53d12506b4f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1c724424c4a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HBH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2 854 720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4 560 227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812 901 192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