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29dcc0e8b94e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84acd752944531"/>
  </p:sldMasterIdLst>
  <p:sldIdLst>
    <p:sldId xmlns:r="http://schemas.openxmlformats.org/officeDocument/2006/relationships" id="256" r:id="Rd5843e0095db42ee"/>
    <p:sldId xmlns:r="http://schemas.openxmlformats.org/officeDocument/2006/relationships" id="257" r:id="Rdca9b43d0c0a4afe"/>
    <p:sldId xmlns:r="http://schemas.openxmlformats.org/officeDocument/2006/relationships" id="258" r:id="R3f4acf7b663c4f84"/>
    <p:sldId xmlns:r="http://schemas.openxmlformats.org/officeDocument/2006/relationships" id="259" r:id="Re2d06da217b241aa"/>
    <p:sldId xmlns:r="http://schemas.openxmlformats.org/officeDocument/2006/relationships" id="260" r:id="R81edb21e0ec04b4f"/>
    <p:sldId xmlns:r="http://schemas.openxmlformats.org/officeDocument/2006/relationships" id="261" r:id="R81f520ef588e4a41"/>
    <p:sldId xmlns:r="http://schemas.openxmlformats.org/officeDocument/2006/relationships" id="262" r:id="R6ba98891f07249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84acd752944531" /><Relationship Type="http://schemas.openxmlformats.org/officeDocument/2006/relationships/slide" Target="/ppt/slides/slide1.xml" Id="Rd5843e0095db42ee" /><Relationship Type="http://schemas.openxmlformats.org/officeDocument/2006/relationships/slide" Target="/ppt/slides/slide2.xml" Id="Rdca9b43d0c0a4afe" /><Relationship Type="http://schemas.openxmlformats.org/officeDocument/2006/relationships/slide" Target="/ppt/slides/slide3.xml" Id="R3f4acf7b663c4f84" /><Relationship Type="http://schemas.openxmlformats.org/officeDocument/2006/relationships/slide" Target="/ppt/slides/slide4.xml" Id="Re2d06da217b241aa" /><Relationship Type="http://schemas.openxmlformats.org/officeDocument/2006/relationships/slide" Target="/ppt/slides/slide5.xml" Id="R81edb21e0ec04b4f" /><Relationship Type="http://schemas.openxmlformats.org/officeDocument/2006/relationships/slide" Target="/ppt/slides/slide6.xml" Id="R81f520ef588e4a41" /><Relationship Type="http://schemas.openxmlformats.org/officeDocument/2006/relationships/slide" Target="/ppt/slides/slide7.xml" Id="R6ba98891f07249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a7008dc16944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145e247b64896" /><Relationship Type="http://schemas.openxmlformats.org/officeDocument/2006/relationships/theme" Target="/ppt/slideMasters/theme/theme1.xml" Id="R285cc22d2cc14a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8145e247b648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21e3aafd645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b49b3f1ee4a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c44c137f544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19893999246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accb65b6245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d99a4012945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e18b5f6f142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NORGESINVESTOR PROTO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NORGESINVESTOR PROTO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NORGESINVESTOR PROTO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NORGESINVESTOR PROTO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NORGESINVESTOR PROTO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NORGESINVESTOR PROTO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28 065 892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24 589 848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31 746 342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226 568 717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227 300 524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NORGESINVESTOR PROTO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SØR  –  17,6 %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ØSTLANDET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HELGELAND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SØRØST-NORGE  –  14,7 %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HARTVIG WENNBERG AS  –  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HAUGESUND SPAREBANK  –  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NORGESINVESTOR PROTO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812 746 162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NORGESINVESTOR PROTO AS</a:t>
            </a:r>
          </a:p>
        </p:txBody>
      </p:sp>
    </p:spTree>
  </p:cSld>
  <p:clrMapOvr>
    <a:masterClrMapping xmlns:a="http://schemas.openxmlformats.org/drawingml/2006/main"/>
  </p:clrMapOvr>
</p:sld>
</file>