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cd741ab89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6edbd8ec041c7"/>
  </p:sldMasterIdLst>
  <p:sldIdLst>
    <p:sldId xmlns:r="http://schemas.openxmlformats.org/officeDocument/2006/relationships" id="256" r:id="Rb8fdcc3f95a94ecb"/>
    <p:sldId xmlns:r="http://schemas.openxmlformats.org/officeDocument/2006/relationships" id="257" r:id="R069995129a7e4db0"/>
    <p:sldId xmlns:r="http://schemas.openxmlformats.org/officeDocument/2006/relationships" id="258" r:id="R8be85ace28d4423f"/>
    <p:sldId xmlns:r="http://schemas.openxmlformats.org/officeDocument/2006/relationships" id="259" r:id="R8817f4f3706c4afe"/>
    <p:sldId xmlns:r="http://schemas.openxmlformats.org/officeDocument/2006/relationships" id="260" r:id="Rdf1f6cdeae63445e"/>
    <p:sldId xmlns:r="http://schemas.openxmlformats.org/officeDocument/2006/relationships" id="261" r:id="R971dc67d9c2c4f23"/>
    <p:sldId xmlns:r="http://schemas.openxmlformats.org/officeDocument/2006/relationships" id="262" r:id="R07972e72c3e2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6edbd8ec041c7" /><Relationship Type="http://schemas.openxmlformats.org/officeDocument/2006/relationships/slide" Target="/ppt/slides/slide1.xml" Id="Rb8fdcc3f95a94ecb" /><Relationship Type="http://schemas.openxmlformats.org/officeDocument/2006/relationships/slide" Target="/ppt/slides/slide2.xml" Id="R069995129a7e4db0" /><Relationship Type="http://schemas.openxmlformats.org/officeDocument/2006/relationships/slide" Target="/ppt/slides/slide3.xml" Id="R8be85ace28d4423f" /><Relationship Type="http://schemas.openxmlformats.org/officeDocument/2006/relationships/slide" Target="/ppt/slides/slide4.xml" Id="R8817f4f3706c4afe" /><Relationship Type="http://schemas.openxmlformats.org/officeDocument/2006/relationships/slide" Target="/ppt/slides/slide5.xml" Id="Rdf1f6cdeae63445e" /><Relationship Type="http://schemas.openxmlformats.org/officeDocument/2006/relationships/slide" Target="/ppt/slides/slide6.xml" Id="R971dc67d9c2c4f23" /><Relationship Type="http://schemas.openxmlformats.org/officeDocument/2006/relationships/slide" Target="/ppt/slides/slide7.xml" Id="R07972e72c3e2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d6a75cb77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b72fd6f343cb" /><Relationship Type="http://schemas.openxmlformats.org/officeDocument/2006/relationships/theme" Target="/ppt/slideMasters/theme/theme1.xml" Id="Rb7269732d23f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2b72fd6f3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670dcb12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3d805223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4c86da4d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2e970dab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f74e4ca1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3030d31c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75f461ee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