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c76fb4604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cde3496064a5c"/>
  </p:sldMasterIdLst>
  <p:sldIdLst>
    <p:sldId xmlns:r="http://schemas.openxmlformats.org/officeDocument/2006/relationships" id="256" r:id="R4a71799c2aa64c19"/>
    <p:sldId xmlns:r="http://schemas.openxmlformats.org/officeDocument/2006/relationships" id="257" r:id="R50509ca2a4554e36"/>
    <p:sldId xmlns:r="http://schemas.openxmlformats.org/officeDocument/2006/relationships" id="258" r:id="R42de4e947e3d47de"/>
    <p:sldId xmlns:r="http://schemas.openxmlformats.org/officeDocument/2006/relationships" id="259" r:id="Rb5fbd2b4f92a435c"/>
    <p:sldId xmlns:r="http://schemas.openxmlformats.org/officeDocument/2006/relationships" id="260" r:id="R978f3ffaa0444e7e"/>
    <p:sldId xmlns:r="http://schemas.openxmlformats.org/officeDocument/2006/relationships" id="261" r:id="R42791e86b06d48cc"/>
    <p:sldId xmlns:r="http://schemas.openxmlformats.org/officeDocument/2006/relationships" id="262" r:id="R96b35fd2bf09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cde3496064a5c" /><Relationship Type="http://schemas.openxmlformats.org/officeDocument/2006/relationships/slide" Target="/ppt/slides/slide1.xml" Id="R4a71799c2aa64c19" /><Relationship Type="http://schemas.openxmlformats.org/officeDocument/2006/relationships/slide" Target="/ppt/slides/slide2.xml" Id="R50509ca2a4554e36" /><Relationship Type="http://schemas.openxmlformats.org/officeDocument/2006/relationships/slide" Target="/ppt/slides/slide3.xml" Id="R42de4e947e3d47de" /><Relationship Type="http://schemas.openxmlformats.org/officeDocument/2006/relationships/slide" Target="/ppt/slides/slide4.xml" Id="Rb5fbd2b4f92a435c" /><Relationship Type="http://schemas.openxmlformats.org/officeDocument/2006/relationships/slide" Target="/ppt/slides/slide5.xml" Id="R978f3ffaa0444e7e" /><Relationship Type="http://schemas.openxmlformats.org/officeDocument/2006/relationships/slide" Target="/ppt/slides/slide6.xml" Id="R42791e86b06d48cc" /><Relationship Type="http://schemas.openxmlformats.org/officeDocument/2006/relationships/slide" Target="/ppt/slides/slide7.xml" Id="R96b35fd2bf09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d668ce84f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e26bc02f94289" /><Relationship Type="http://schemas.openxmlformats.org/officeDocument/2006/relationships/theme" Target="/ppt/slideMasters/theme/theme1.xml" Id="Raeff41f650f9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e26bc02f9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191d046c2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1ab3256da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e6938aa7a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6edaa54b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eb5cbdbde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a224eb991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d8cb478a5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